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48KWR34A4zqK5R7x5aE5A==" hashData="2CHIofYkmZZjpZARKagRZ3i8IWRInh/uJLblt2c4A6Sq62uwg1PirE9SOIKajG8PZjfoZTpVRN0bHihU/6yOT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580" y="1557827"/>
            <a:ext cx="4365042" cy="240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8656" y="1559413"/>
            <a:ext cx="4417286" cy="197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2942" y="1493239"/>
            <a:ext cx="4553148" cy="182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57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579" y="1423603"/>
            <a:ext cx="4364317" cy="24072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579" y="4328888"/>
            <a:ext cx="4466643" cy="8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13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8656" y="1559413"/>
            <a:ext cx="4417286" cy="19723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8656" y="4164193"/>
            <a:ext cx="4417286" cy="182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4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2941" y="1493240"/>
            <a:ext cx="4666037" cy="18747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2942" y="4206140"/>
            <a:ext cx="4530570" cy="125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1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D66E39-F897-41AA-AC92-698767090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2116</TotalTime>
  <Words>138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Conjunctive Adverbs</vt:lpstr>
      <vt:lpstr>Conjunctive Adverbs</vt:lpstr>
      <vt:lpstr>Conjunctive Adverbs</vt:lpstr>
      <vt:lpstr>Conjunctive Adverbs</vt:lpstr>
      <vt:lpstr>Conjunctive Adverbs</vt:lpstr>
      <vt:lpstr>Conjunctive Adverbs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72</cp:revision>
  <dcterms:created xsi:type="dcterms:W3CDTF">2017-03-09T16:07:22Z</dcterms:created>
  <dcterms:modified xsi:type="dcterms:W3CDTF">2018-03-01T15:38:59Z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