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sldIdLst>
    <p:sldId id="284" r:id="rId5"/>
    <p:sldId id="285" r:id="rId6"/>
    <p:sldId id="286" r:id="rId7"/>
    <p:sldId id="280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8PSGtBrugYjVGklFeKxYA==" hashData="BhvUmF95kWUCJlDRi4iSORSUkMBjm8Z9VKkr2+Sl8IBSp9ObZ8AL4BZ/mXSNILCXAmSxZf7UKwmh0mFhNCcDv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experimental design.  Level: Intermediate Skill Group: Scientific Investigation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3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experimental design.  Level: Intermediate Skill Group: Scientific Investigation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3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experimental design.  Level: Intermediate Skill Group: Scientific Investigation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29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experimental design.  Level: Intermediate Skill Group: Scientific Investigation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24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experimental design.  Level: Intermediate Skill Group: Scientific Investigation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73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experimental design.  Level: Intermediate Skill Group: Scientific Investigation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12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experimental design.  Level: Intermediate Skill Group: Scientific Investigation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39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experimental design.  Level: Intermediate Skill Group: Scientific Investigation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12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experimental design.  Level: Intermediate Skill Group: Scientific Investigation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3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27" y="85725"/>
            <a:ext cx="8796545" cy="5594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7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187" y="126619"/>
            <a:ext cx="6026604" cy="2576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1244" y="4018154"/>
            <a:ext cx="4614489" cy="2624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761" y="2702858"/>
            <a:ext cx="8753409" cy="12102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025" y="498475"/>
            <a:ext cx="914400" cy="1541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0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135"/>
            <a:ext cx="8425542" cy="64546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4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099" y="196948"/>
            <a:ext cx="5758123" cy="2979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9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485" y="411871"/>
            <a:ext cx="5260866" cy="27252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24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992" y="448850"/>
            <a:ext cx="5809949" cy="230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2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33702" y="380567"/>
            <a:ext cx="5810827" cy="5598201"/>
            <a:chOff x="899462" y="1266833"/>
            <a:chExt cx="4721161" cy="496820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9462" y="1266833"/>
              <a:ext cx="4721161" cy="244268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9462" y="3793104"/>
              <a:ext cx="4595327" cy="2441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13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9785" y="266435"/>
            <a:ext cx="6334910" cy="5814753"/>
            <a:chOff x="867748" y="1382015"/>
            <a:chExt cx="4702541" cy="466715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7748" y="1382015"/>
              <a:ext cx="4702541" cy="24360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1559" y="4098321"/>
              <a:ext cx="4614917" cy="1950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34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9362" y="617375"/>
            <a:ext cx="6058723" cy="4812754"/>
            <a:chOff x="876649" y="1333667"/>
            <a:chExt cx="5291316" cy="41234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011" y="1333667"/>
              <a:ext cx="5232593" cy="207902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6649" y="4024548"/>
              <a:ext cx="5291316" cy="1432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0789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BD8D67-0B9B-41C2-A0AB-7CB68898F6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On-screen Show (4:3)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