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0"/>
  </p:notesMasterIdLst>
  <p:sldIdLst>
    <p:sldId id="275" r:id="rId5"/>
    <p:sldId id="276" r:id="rId6"/>
    <p:sldId id="278" r:id="rId7"/>
    <p:sldId id="273" r:id="rId8"/>
    <p:sldId id="27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+oF7XgYO1//C8YAQr0D4WQ==" hashData="ORREXNAL8jA19a5aZw9dLbHYiNGN3CpeLjOM1m7Y9MwUIX3SJ4gv2jMjJW1r1jVXFBlB9s/XRyzK483USDM4s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536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30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36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29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21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816" y="114300"/>
            <a:ext cx="8796545" cy="5594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809" y="5531742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516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5187" y="126619"/>
            <a:ext cx="6026604" cy="25762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1244" y="4018154"/>
            <a:ext cx="4614489" cy="26246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761" y="2702858"/>
            <a:ext cx="8753409" cy="12102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809" y="5531742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53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5135"/>
            <a:ext cx="8425542" cy="64546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809" y="5531742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12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2945" y="1546787"/>
            <a:ext cx="5458288" cy="268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42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046480" y="496261"/>
            <a:ext cx="4836920" cy="4421324"/>
            <a:chOff x="871668" y="1518908"/>
            <a:chExt cx="4836920" cy="442132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1668" y="1518908"/>
              <a:ext cx="4836920" cy="237603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0214" y="4339859"/>
              <a:ext cx="4554909" cy="16003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67147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DC0BDA-B6C5-43AE-A829-3E8B75970B8C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89279b4-ccd5-4a20-a9b4-9abd8dc79fd9"/>
    <ds:schemaRef ds:uri="d6564f61-0f22-41e3-8c84-6488cb0fc30b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AFC7E49-EF70-4DA4-A349-38F3E82ADB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</Words>
  <Application>Microsoft Office PowerPoint</Application>
  <PresentationFormat>On-screen Show (4:3)</PresentationFormat>
  <Paragraphs>8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Mueller</dc:creator>
  <cp:lastModifiedBy>Hannah Mueller</cp:lastModifiedBy>
  <cp:revision>3</cp:revision>
  <dcterms:modified xsi:type="dcterms:W3CDTF">2018-03-01T18:32:50Z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