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292" r:id="rId5"/>
    <p:sldId id="286" r:id="rId6"/>
    <p:sldId id="296" r:id="rId7"/>
    <p:sldId id="295" r:id="rId8"/>
    <p:sldId id="294" r:id="rId9"/>
    <p:sldId id="297" r:id="rId10"/>
    <p:sldId id="298" r:id="rId11"/>
    <p:sldId id="299" r:id="rId12"/>
    <p:sldId id="300" r:id="rId13"/>
    <p:sldId id="30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xVzbJ5UujRWPnIbFR36VYA==" hashData="C/nzqLrFLBBQofLGsSiPDJD4nPcQLqhkMo3COwYjJq1Va3Bf3820gO8J1DD4dA79VyLuUBI/xTzgDGp8hqCnq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8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322" y="6233652"/>
            <a:ext cx="7315200" cy="35172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Combine like terms. Solve simple equations involving whole numbers, integers, or decimals.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 Skill Group 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856" y="1474332"/>
            <a:ext cx="4716990" cy="145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9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1501628"/>
            <a:ext cx="4587378" cy="114090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1" y="3463374"/>
            <a:ext cx="4705021" cy="1150571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729D4830-EC82-4C54-9AE6-69505C159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33652"/>
            <a:ext cx="7315200" cy="35172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Combine like terms. Solve simple equations involving whole numbers, integers, or decimals.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390396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5372" y="1543574"/>
            <a:ext cx="4567806" cy="137723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8E966CF-7E37-4DEC-82B5-74496BA2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33652"/>
            <a:ext cx="7315200" cy="35172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Combine like terms. Solve simple equations involving whole numbers, integers, or decimals.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357128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7915" y="1531499"/>
            <a:ext cx="4632983" cy="117113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33BC035-7B44-4E72-A1B6-92586CEBC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33652"/>
            <a:ext cx="7315200" cy="35172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Combine like terms. Solve simple equations involving whole numbers, integers, or decimals.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1305847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7477" y="1396407"/>
            <a:ext cx="4687311" cy="1237392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B9D0F63-11EF-4B6E-84BB-DE34E4EB0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33652"/>
            <a:ext cx="7315200" cy="35172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Combine like terms. Solve simple equations involving whole numbers, integers, or decimals.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1002931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2" y="1501628"/>
            <a:ext cx="4587378" cy="114090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F8183260-7059-421D-8CCF-6E784BA6C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33652"/>
            <a:ext cx="7315200" cy="35172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Combine like terms. Solve simple equations involving whole numbers, integers, or decimals.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1965584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856" y="1474332"/>
            <a:ext cx="4716990" cy="14532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856" y="3423925"/>
            <a:ext cx="5450846" cy="1408134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DD952D00-A7F6-4DCA-8369-600DAA882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33652"/>
            <a:ext cx="7315200" cy="35172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Combine like terms. Solve simple equations involving whole numbers, integers, or decimals.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319312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5372" y="1543574"/>
            <a:ext cx="5036046" cy="151840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5372" y="3659383"/>
            <a:ext cx="4138596" cy="1479600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9D827313-C973-4FC8-A03B-6B85E0BBE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33652"/>
            <a:ext cx="7315200" cy="35172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Combine like terms. Solve simple equations involving whole numbers, integers, or decimals.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2906210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7915" y="1531499"/>
            <a:ext cx="4632983" cy="117113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5653" y="3371918"/>
            <a:ext cx="4485245" cy="1251697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86AA11D8-0706-497B-868E-4CD8700FE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33652"/>
            <a:ext cx="7315200" cy="35172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Combine like terms. Solve simple equations involving whole numbers, integers, or decimals.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2008553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7477" y="1396407"/>
            <a:ext cx="4687311" cy="12373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2721" y="3463373"/>
            <a:ext cx="4588545" cy="1284796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EDA76A16-2FC0-4360-9C7F-7485CF87F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33652"/>
            <a:ext cx="7315200" cy="35172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Combine like terms. Solve simple equations involving whole numbers, integers, or decimals.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1626355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273AEC-6AD2-402A-8428-5C4CC10629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964</TotalTime>
  <Words>230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algebra</vt:lpstr>
      <vt:lpstr>algebra</vt:lpstr>
      <vt:lpstr>algebra</vt:lpstr>
      <vt:lpstr>algebra</vt:lpstr>
      <vt:lpstr>algebra</vt:lpstr>
      <vt:lpstr>algebra</vt:lpstr>
      <vt:lpstr>algebra</vt:lpstr>
      <vt:lpstr>algebra</vt:lpstr>
      <vt:lpstr>algebra</vt:lpstr>
      <vt:lpstr>algebra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71</cp:revision>
  <dcterms:created xsi:type="dcterms:W3CDTF">2017-03-09T16:07:22Z</dcterms:created>
  <dcterms:modified xsi:type="dcterms:W3CDTF">2018-03-01T16:30:54Z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