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9"/>
  </p:notesMasterIdLst>
  <p:sldIdLst>
    <p:sldId id="267" r:id="rId5"/>
    <p:sldId id="285" r:id="rId6"/>
    <p:sldId id="286" r:id="rId7"/>
    <p:sldId id="28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u9GuIr2dWGun8wlLaQaJIw==" hashData="WdfitynYPmgBntnsrHE9bWFZ4pFldwlVDKdvD5wAQR8PnsbLxMDXIeDC1ArxHqr8bO18jkqQ/qLBkDTrXogc2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82" d="100"/>
          <a:sy n="82" d="100"/>
        </p:scale>
        <p:origin x="1411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pronouns correctly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Correctly use reflexive, relative, and possessive pronouns. Level: Advanced. Skill Group: Conventions of Usage.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1953" y="1557695"/>
            <a:ext cx="4624917" cy="3125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85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pronouns correctly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Correctly use reflexive, relative, and possessive pronouns. Level: Advanced. Skill Group: Conventions of Usage.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0844" y="1527848"/>
            <a:ext cx="4639112" cy="2198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304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pronouns correctly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Correctly use reflexive, relative, and possessive pronouns. Level: Advanced. Skill Group: Conventions of Usage.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0008" y="1389917"/>
            <a:ext cx="4635482" cy="313265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9234" y="4896120"/>
            <a:ext cx="4584810" cy="1239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074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pronouns correctly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Correctly use reflexive, relative, and possessive pronouns. Level: Advanced. Skill Group: Conventions of Usage.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7288" y="1363546"/>
            <a:ext cx="4468736" cy="21178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7287" y="4113682"/>
            <a:ext cx="4506877" cy="1263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138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DC0BDA-B6C5-43AE-A829-3E8B75970B8C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CC471C4-3EA2-4B08-B8FE-42C2815B60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2077</TotalTime>
  <Words>96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Proxima Nova</vt:lpstr>
      <vt:lpstr>Tw Cen MT</vt:lpstr>
      <vt:lpstr>Tw Cen MT Condensed</vt:lpstr>
      <vt:lpstr>Wingdings 3</vt:lpstr>
      <vt:lpstr>Integral</vt:lpstr>
      <vt:lpstr>Use pronouns correctly</vt:lpstr>
      <vt:lpstr>Use pronouns correctly</vt:lpstr>
      <vt:lpstr>Use pronouns correctly</vt:lpstr>
      <vt:lpstr>Use pronouns correctly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65</cp:revision>
  <dcterms:created xsi:type="dcterms:W3CDTF">2017-03-09T16:07:22Z</dcterms:created>
  <dcterms:modified xsi:type="dcterms:W3CDTF">2018-03-01T15:36:29Z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