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281" r:id="rId5"/>
    <p:sldId id="280" r:id="rId6"/>
    <p:sldId id="279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SaUysizE03A4b7AMLEyGQ==" hashData="msnh22skL/LQSzhxWbY0yIB5nOxTFwQkjuHHvOlf8Ve6ya1b/n6aDZuBkmZKDSv1K/cIyCTMXl7B3ikw96gsS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6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9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Read and interpret data in more complex data presentations.  Level: Intermediate Skill Group: Interpretation of Data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5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Read and interpret data in more complex data presentations.  Level: Intermediate Skill Group: Interpretation of Data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1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Read and interpret data in more complex data presentations.  Level: Intermediate Skill Group: Interpretation of Data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Read and interpret data in more complex data presentations.  Level: Intermediate Skill Group: Interpretation of Data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5" y="153259"/>
            <a:ext cx="8856546" cy="6156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895" y="190202"/>
            <a:ext cx="8519354" cy="47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1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61" y="3490512"/>
            <a:ext cx="5124965" cy="3282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2"/>
          <a:stretch/>
        </p:blipFill>
        <p:spPr>
          <a:xfrm>
            <a:off x="315081" y="143463"/>
            <a:ext cx="4082107" cy="3347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653" y="212066"/>
            <a:ext cx="4057364" cy="32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5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052" y="3758586"/>
            <a:ext cx="5495384" cy="2481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2"/>
          <a:stretch/>
        </p:blipFill>
        <p:spPr>
          <a:xfrm>
            <a:off x="315081" y="143463"/>
            <a:ext cx="4082107" cy="3347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653" y="212066"/>
            <a:ext cx="4057364" cy="32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3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040"/>
          <a:stretch/>
        </p:blipFill>
        <p:spPr>
          <a:xfrm>
            <a:off x="120647" y="3490512"/>
            <a:ext cx="4641153" cy="3154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2"/>
          <a:stretch/>
        </p:blipFill>
        <p:spPr>
          <a:xfrm>
            <a:off x="315081" y="143463"/>
            <a:ext cx="4082107" cy="3347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653" y="212066"/>
            <a:ext cx="4057364" cy="3278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92" t="66873"/>
          <a:stretch/>
        </p:blipFill>
        <p:spPr>
          <a:xfrm>
            <a:off x="4960865" y="3810000"/>
            <a:ext cx="4182035" cy="15607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5494" y="1102659"/>
            <a:ext cx="8347394" cy="3537799"/>
            <a:chOff x="550570" y="1405769"/>
            <a:chExt cx="8052318" cy="323468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570" y="1405769"/>
              <a:ext cx="4302245" cy="27551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0202" y="1422547"/>
              <a:ext cx="3892686" cy="3217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01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6358" y="437331"/>
            <a:ext cx="5147241" cy="5371798"/>
            <a:chOff x="905416" y="1250940"/>
            <a:chExt cx="4580984" cy="485817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5416" y="1250940"/>
              <a:ext cx="4580984" cy="2068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5416" y="3597846"/>
              <a:ext cx="4362870" cy="2511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97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6706" y="467683"/>
            <a:ext cx="8615929" cy="4346363"/>
            <a:chOff x="642553" y="1405648"/>
            <a:chExt cx="7872675" cy="394652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1405648"/>
              <a:ext cx="3887576" cy="394652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3626" y="1426392"/>
              <a:ext cx="3921602" cy="2743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403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F2C3D4-7B28-4AAA-9143-80386D5A2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(4:3)</PresentationFormat>
  <Paragraphs>12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4</cp:revision>
  <dcterms:modified xsi:type="dcterms:W3CDTF">2018-03-01T18:31:47Z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