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5"/>
  </p:notesMasterIdLst>
  <p:sldIdLst>
    <p:sldId id="292" r:id="rId5"/>
    <p:sldId id="293" r:id="rId6"/>
    <p:sldId id="294" r:id="rId7"/>
    <p:sldId id="287" r:id="rId8"/>
    <p:sldId id="297" r:id="rId9"/>
    <p:sldId id="298" r:id="rId10"/>
    <p:sldId id="302" r:id="rId11"/>
    <p:sldId id="301" r:id="rId12"/>
    <p:sldId id="300" r:id="rId13"/>
    <p:sldId id="29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IhY6NXPl6JOBuNZmepeRCg==" hashData="/VPAdIQy6u6QtiNWo0mHY6Lsz//61A1Mv3he6Z63uTUZrlbDP63SWuhlqnSsUIqGhkY1OEghH+6/wGecqdXkr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354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averages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43484"/>
            <a:ext cx="7315200" cy="38634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average of a data set given the number of values and the sum of the values.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Statistics and Probability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8804" y="1452114"/>
            <a:ext cx="4641152" cy="241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49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averages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0111" y="1367108"/>
            <a:ext cx="4755432" cy="217304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3666" y="4088925"/>
            <a:ext cx="4444018" cy="1992832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452F84FA-BD68-4132-9BC8-0698E7225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43484"/>
            <a:ext cx="7315200" cy="38634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average of a data set given the number of values and the sum of the values.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2839223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averages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6853" y="1540699"/>
            <a:ext cx="4830375" cy="1311558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04240DE1-11F6-4FB4-884B-70993C839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43484"/>
            <a:ext cx="7315200" cy="38634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average of a data set given the number of values and the sum of the values.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3670404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averages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0199" y="1549614"/>
            <a:ext cx="4683313" cy="2095729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1F83CA02-5871-4178-9D57-6F6D8D025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43484"/>
            <a:ext cx="7315200" cy="38634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average of a data set given the number of values and the sum of the values.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2720363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averages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5578" y="1349901"/>
            <a:ext cx="4584044" cy="3575088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34397A70-091E-4DA5-8FE4-6E9405C3D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43484"/>
            <a:ext cx="7315200" cy="38634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average of a data set given the number of values and the sum of the values.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2060844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averages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0110" y="1528216"/>
            <a:ext cx="4597567" cy="2100908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B5D29C79-6066-40BB-81B0-9F30ACB7C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43484"/>
            <a:ext cx="7315200" cy="38634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average of a data set given the number of values and the sum of the values.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3234415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averages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8804" y="1435336"/>
            <a:ext cx="4876044" cy="253730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8804" y="4780897"/>
            <a:ext cx="3640823" cy="1300292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7EFBEF8D-CE06-4A64-ADA0-8F4EF1884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43484"/>
            <a:ext cx="7315200" cy="38634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average of a data set given the number of values and the sum of the values.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2388926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averages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6853" y="1515536"/>
            <a:ext cx="5389389" cy="14633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0743" y="4129896"/>
            <a:ext cx="2923026" cy="1017282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2662D712-9A24-4ACE-97DF-A9EE4E87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43484"/>
            <a:ext cx="7315200" cy="38634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average of a data set given the number of values and the sum of the values.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2930028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averages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0199" y="1549614"/>
            <a:ext cx="4884649" cy="21858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6904" y="4354125"/>
            <a:ext cx="2929144" cy="909045"/>
          </a:xfrm>
          <a:prstGeom prst="rect">
            <a:avLst/>
          </a:prstGeom>
        </p:spPr>
      </p:pic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B215A916-17F8-4259-ABE2-10E7FDE67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43484"/>
            <a:ext cx="7315200" cy="38634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average of a data set given the number of values and the sum of the values.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2522061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averages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0411" y="1198886"/>
            <a:ext cx="4486417" cy="34989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7222" y="5035087"/>
            <a:ext cx="3669173" cy="1203410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C8E30119-35A4-497E-BB10-83CCCF8BA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43484"/>
            <a:ext cx="7315200" cy="38634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average of a data set given the number of values and the sum of the values.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16492251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E70D090-61BE-4D85-A6F4-73317016B9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914</TotalTime>
  <Words>280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Proxima Nova</vt:lpstr>
      <vt:lpstr>Tw Cen MT</vt:lpstr>
      <vt:lpstr>Tw Cen MT Condensed</vt:lpstr>
      <vt:lpstr>Wingdings 3</vt:lpstr>
      <vt:lpstr>Integral</vt:lpstr>
      <vt:lpstr>averages</vt:lpstr>
      <vt:lpstr>averages</vt:lpstr>
      <vt:lpstr>averages</vt:lpstr>
      <vt:lpstr>averages</vt:lpstr>
      <vt:lpstr>averages</vt:lpstr>
      <vt:lpstr>averages</vt:lpstr>
      <vt:lpstr>averages</vt:lpstr>
      <vt:lpstr>averages</vt:lpstr>
      <vt:lpstr>averages</vt:lpstr>
      <vt:lpstr>averages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68</cp:revision>
  <dcterms:created xsi:type="dcterms:W3CDTF">2017-03-09T16:07:22Z</dcterms:created>
  <dcterms:modified xsi:type="dcterms:W3CDTF">2018-03-01T16:30:12Z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