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292" r:id="rId5"/>
    <p:sldId id="293" r:id="rId6"/>
    <p:sldId id="294" r:id="rId7"/>
    <p:sldId id="287" r:id="rId8"/>
    <p:sldId id="295" r:id="rId9"/>
    <p:sldId id="298" r:id="rId10"/>
    <p:sldId id="296" r:id="rId11"/>
    <p:sldId id="29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8xtQ0KB79/tCCLd0tZOXA==" hashData="nyHls2DEc8lbPdrzb8Wl/bmVXx+4rlny2XuURrm83zn8WRb++EAQIPnj3qgydWvFZ6rT+s82Ro/yegYyvjp6q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5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Fractions, proportions, and rates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92645"/>
            <a:ext cx="7315200" cy="33718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complex word problems involving percentages, proportions, ratios, rates, or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Algebra/Functions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3026" y="1560352"/>
            <a:ext cx="4677263" cy="227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Fractions, proportions,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971" y="1505215"/>
            <a:ext cx="4683097" cy="293905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1590323-B377-4AB5-BA63-42DBDAC1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2645"/>
            <a:ext cx="7315200" cy="33718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complex word problems involving percentages, proportions, ratios, rates, or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367040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Fractions, proportions,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09" y="1510018"/>
            <a:ext cx="4647502" cy="3226869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034020F3-FFDF-46F2-80EB-EC532D410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2645"/>
            <a:ext cx="7315200" cy="33718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complex word problems involving percentages, proportions, ratios, rates, or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272036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Fractions, proportions,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1" y="1535185"/>
            <a:ext cx="3993160" cy="2753274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072C1F3F-CB87-4D54-86F8-9D9F6B8B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2645"/>
            <a:ext cx="7315200" cy="33718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complex word problems involving percentages, proportions, ratios, rates, or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206084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Fractions, proportions,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630953"/>
            <a:ext cx="4857161" cy="2362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25573" y="1695587"/>
            <a:ext cx="2974346" cy="301061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A1715F3-CD35-4BEE-A29B-32A3BFC12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2645"/>
            <a:ext cx="7315200" cy="33718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complex word problems involving percentages, proportions, ratios, rates, or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323291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Fractions, proportions,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971" y="1245066"/>
            <a:ext cx="4683097" cy="29390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971" y="4171644"/>
            <a:ext cx="4121035" cy="2034926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2584631A-3462-41C0-8562-7A3D1B2CD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2645"/>
            <a:ext cx="7315200" cy="33718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complex word problems involving percentages, proportions, ratios, rates, or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342475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Fractions, proportions,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4141" y="1108321"/>
            <a:ext cx="3759485" cy="26102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994" y="3757029"/>
            <a:ext cx="3837694" cy="253561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446D1EF-5A14-4393-8B57-C47F32AB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2645"/>
            <a:ext cx="7315200" cy="33718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complex word problems involving percentages, proportions, ratios, rates, or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3375088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Fractions, proportions, and 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0466" y="1526796"/>
            <a:ext cx="3993160" cy="27532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5280" y="1603141"/>
            <a:ext cx="3252278" cy="10354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3022" y="2660995"/>
            <a:ext cx="2944536" cy="2899467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F293155-F3EE-4F18-BC81-298E577D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2645"/>
            <a:ext cx="7315200" cy="33718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complex word problems involving percentages, proportions, ratios, rates, or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Algebra/Functions</a:t>
            </a:r>
          </a:p>
        </p:txBody>
      </p:sp>
    </p:spTree>
    <p:extLst>
      <p:ext uri="{BB962C8B-B14F-4D97-AF65-F5344CB8AC3E}">
        <p14:creationId xmlns:p14="http://schemas.microsoft.com/office/powerpoint/2010/main" val="3234415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B20698-18B1-4101-AEE4-F32EE6CF4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890</TotalTime>
  <Words>240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Fractions, proportions, and rates</vt:lpstr>
      <vt:lpstr>Fractions, proportions, and rates</vt:lpstr>
      <vt:lpstr>Fractions, proportions, and rates</vt:lpstr>
      <vt:lpstr>Fractions, proportions, and rates</vt:lpstr>
      <vt:lpstr>Fractions, proportions, and rates</vt:lpstr>
      <vt:lpstr>Fractions, proportions, and rates</vt:lpstr>
      <vt:lpstr>Fractions, proportions, and rates</vt:lpstr>
      <vt:lpstr>Fractions, proportions, and 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65</cp:revision>
  <dcterms:created xsi:type="dcterms:W3CDTF">2017-03-09T16:07:22Z</dcterms:created>
  <dcterms:modified xsi:type="dcterms:W3CDTF">2018-03-01T16:29:04Z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