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5"/>
  </p:notesMasterIdLst>
  <p:sldIdLst>
    <p:sldId id="275" r:id="rId5"/>
    <p:sldId id="274" r:id="rId6"/>
    <p:sldId id="273" r:id="rId7"/>
    <p:sldId id="272" r:id="rId8"/>
    <p:sldId id="270" r:id="rId9"/>
    <p:sldId id="267" r:id="rId10"/>
    <p:sldId id="276" r:id="rId11"/>
    <p:sldId id="277" r:id="rId12"/>
    <p:sldId id="278" r:id="rId13"/>
    <p:sldId id="27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SLKJz5zEdx089eP3YrrxFQ==" hashData="Es5f3GZtIaZ0LAEp9Af4h725PaDw+LdyOhrKerFkNYlGQvpva/Ct1Se3eiPEFATTINWEShBuT7NlbOBSiMkD+A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62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Fractions and Place Value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59359" y="1381457"/>
            <a:ext cx="4434093" cy="21429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60758"/>
            <a:ext cx="7315200" cy="369072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Identify equivalent fractions, fractions in lowest terms, one-digit factors, and place value of digits.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 Skill Group Number and Quantity</a:t>
            </a:r>
          </a:p>
        </p:txBody>
      </p:sp>
    </p:spTree>
    <p:extLst>
      <p:ext uri="{BB962C8B-B14F-4D97-AF65-F5344CB8AC3E}">
        <p14:creationId xmlns:p14="http://schemas.microsoft.com/office/powerpoint/2010/main" val="36023886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Fractions and Place Value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7622" y="1597366"/>
            <a:ext cx="5813571" cy="156424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7622" y="4210871"/>
            <a:ext cx="4832059" cy="1117072"/>
          </a:xfrm>
          <a:prstGeom prst="rect">
            <a:avLst/>
          </a:prstGeom>
        </p:spPr>
      </p:pic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60758"/>
            <a:ext cx="7315200" cy="369072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Identify equivalent fractions, fractions in lowest terms, one-digit factors, and place value of digits.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 Skill Group Number and Quantity</a:t>
            </a:r>
          </a:p>
        </p:txBody>
      </p:sp>
    </p:spTree>
    <p:extLst>
      <p:ext uri="{BB962C8B-B14F-4D97-AF65-F5344CB8AC3E}">
        <p14:creationId xmlns:p14="http://schemas.microsoft.com/office/powerpoint/2010/main" val="645895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Fractions and Place Value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60523" y="1335387"/>
            <a:ext cx="4156094" cy="214035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60758"/>
            <a:ext cx="7315200" cy="369072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Identify equivalent fractions, fractions in lowest terms, one-digit factors, and place value of digits.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 Skill Group Number and Quantity</a:t>
            </a:r>
          </a:p>
        </p:txBody>
      </p:sp>
    </p:spTree>
    <p:extLst>
      <p:ext uri="{BB962C8B-B14F-4D97-AF65-F5344CB8AC3E}">
        <p14:creationId xmlns:p14="http://schemas.microsoft.com/office/powerpoint/2010/main" val="3315489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Fractions and Place Value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7345" y="1499091"/>
            <a:ext cx="4251884" cy="322750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60758"/>
            <a:ext cx="7315200" cy="369072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Identify equivalent fractions, fractions in lowest terms, one-digit factors, and place value of digits.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 Skill Group Number and Quantity</a:t>
            </a:r>
          </a:p>
        </p:txBody>
      </p:sp>
    </p:spTree>
    <p:extLst>
      <p:ext uri="{BB962C8B-B14F-4D97-AF65-F5344CB8AC3E}">
        <p14:creationId xmlns:p14="http://schemas.microsoft.com/office/powerpoint/2010/main" val="4216445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Fractions and Place Value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0567" y="1547369"/>
            <a:ext cx="4881059" cy="158508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60758"/>
            <a:ext cx="7315200" cy="369072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Identify equivalent fractions, fractions in lowest terms, one-digit factors, and place value of digits.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 Skill Group Number and Quantity</a:t>
            </a:r>
          </a:p>
        </p:txBody>
      </p:sp>
    </p:spTree>
    <p:extLst>
      <p:ext uri="{BB962C8B-B14F-4D97-AF65-F5344CB8AC3E}">
        <p14:creationId xmlns:p14="http://schemas.microsoft.com/office/powerpoint/2010/main" val="2442933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Fractions and Place Value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72455" y="1557852"/>
            <a:ext cx="5427677" cy="146041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60758"/>
            <a:ext cx="7315200" cy="369072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Identify equivalent fractions, fractions in lowest terms, one-digit factors, and place value of digits.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 Skill Group Number and Quantity</a:t>
            </a:r>
          </a:p>
        </p:txBody>
      </p:sp>
    </p:spTree>
    <p:extLst>
      <p:ext uri="{BB962C8B-B14F-4D97-AF65-F5344CB8AC3E}">
        <p14:creationId xmlns:p14="http://schemas.microsoft.com/office/powerpoint/2010/main" val="2344574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Fractions and Place Value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72454" y="1142416"/>
            <a:ext cx="4165643" cy="197320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72453" y="3228326"/>
            <a:ext cx="3758269" cy="295650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1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60758"/>
            <a:ext cx="7315200" cy="369072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Identify equivalent fractions, fractions in lowest terms, one-digit factors, and place value of digits.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 Skill Group Number and Quantity</a:t>
            </a:r>
          </a:p>
        </p:txBody>
      </p:sp>
    </p:spTree>
    <p:extLst>
      <p:ext uri="{BB962C8B-B14F-4D97-AF65-F5344CB8AC3E}">
        <p14:creationId xmlns:p14="http://schemas.microsoft.com/office/powerpoint/2010/main" val="160985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Fractions and Place Value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0189" y="1142416"/>
            <a:ext cx="4644268" cy="239175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1178" y="4098907"/>
            <a:ext cx="4999507" cy="143364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60758"/>
            <a:ext cx="7315200" cy="369072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Identify equivalent fractions, fractions in lowest terms, one-digit factors, and place value of digits.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 Skill Group Number and Quantity</a:t>
            </a:r>
          </a:p>
        </p:txBody>
      </p:sp>
    </p:spTree>
    <p:extLst>
      <p:ext uri="{BB962C8B-B14F-4D97-AF65-F5344CB8AC3E}">
        <p14:creationId xmlns:p14="http://schemas.microsoft.com/office/powerpoint/2010/main" val="3793252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Fractions and Place Value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0567" y="1256403"/>
            <a:ext cx="3466146" cy="263107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0567" y="4025389"/>
            <a:ext cx="3223300" cy="221602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1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60758"/>
            <a:ext cx="7315200" cy="369072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Identify equivalent fractions, fractions in lowest terms, one-digit factors, and place value of digits.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 Skill Group Number and Quantity</a:t>
            </a:r>
          </a:p>
        </p:txBody>
      </p:sp>
    </p:spTree>
    <p:extLst>
      <p:ext uri="{BB962C8B-B14F-4D97-AF65-F5344CB8AC3E}">
        <p14:creationId xmlns:p14="http://schemas.microsoft.com/office/powerpoint/2010/main" val="2549699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Fractions and Place Value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0567" y="1538980"/>
            <a:ext cx="5057228" cy="164229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0239" y="4067722"/>
            <a:ext cx="5056975" cy="1049562"/>
          </a:xfrm>
          <a:prstGeom prst="rect">
            <a:avLst/>
          </a:prstGeom>
        </p:spPr>
      </p:pic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60758"/>
            <a:ext cx="7315200" cy="369072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Identify equivalent fractions, fractions in lowest terms, one-digit factors, and place value of digits.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 Skill Group Number and Quantity</a:t>
            </a:r>
          </a:p>
        </p:txBody>
      </p:sp>
    </p:spTree>
    <p:extLst>
      <p:ext uri="{BB962C8B-B14F-4D97-AF65-F5344CB8AC3E}">
        <p14:creationId xmlns:p14="http://schemas.microsoft.com/office/powerpoint/2010/main" val="19653084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E11EB3E-B304-4B07-909A-385D2B1256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8DC0BDA-B6C5-43AE-A829-3E8B75970B8C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662</TotalTime>
  <Words>300</Words>
  <Application>Microsoft Office PowerPoint</Application>
  <PresentationFormat>On-screen Show (4:3)</PresentationFormat>
  <Paragraphs>30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Proxima Nova</vt:lpstr>
      <vt:lpstr>Tw Cen MT</vt:lpstr>
      <vt:lpstr>Tw Cen MT Condensed</vt:lpstr>
      <vt:lpstr>Wingdings 3</vt:lpstr>
      <vt:lpstr>Integral</vt:lpstr>
      <vt:lpstr>Fractions and Place Value</vt:lpstr>
      <vt:lpstr>Fractions and Place Value</vt:lpstr>
      <vt:lpstr>Fractions and Place Value</vt:lpstr>
      <vt:lpstr>Fractions and Place Value</vt:lpstr>
      <vt:lpstr>Fractions and Place Value</vt:lpstr>
      <vt:lpstr>Fractions and Place Value</vt:lpstr>
      <vt:lpstr>Fractions and Place Value</vt:lpstr>
      <vt:lpstr>Fractions and Place Value</vt:lpstr>
      <vt:lpstr>Fractions and Place Value</vt:lpstr>
      <vt:lpstr>Fractions and Place Value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35</cp:revision>
  <dcterms:created xsi:type="dcterms:W3CDTF">2017-03-09T16:07:22Z</dcterms:created>
  <dcterms:modified xsi:type="dcterms:W3CDTF">2018-03-01T16:21:24Z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